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 smtClean="0"/>
              <a:t>圖形識別</a:t>
            </a:r>
            <a:r>
              <a:rPr lang="en-US" altLang="zh-TW" dirty="0" smtClean="0"/>
              <a:t>-</a:t>
            </a:r>
            <a:r>
              <a:rPr lang="zh-TW" altLang="en-US" dirty="0" smtClean="0"/>
              <a:t>找鴨子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TW" dirty="0" smtClean="0"/>
          </a:p>
          <a:p>
            <a:r>
              <a:rPr lang="en-US" altLang="zh-TW" dirty="0" smtClean="0"/>
              <a:t>410311219</a:t>
            </a:r>
            <a:r>
              <a:rPr lang="zh-TW" altLang="en-US" dirty="0" smtClean="0"/>
              <a:t>簡國丞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07958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20065" y="520593"/>
            <a:ext cx="8911687" cy="1280890"/>
          </a:xfrm>
        </p:spPr>
        <p:txBody>
          <a:bodyPr/>
          <a:lstStyle/>
          <a:p>
            <a:r>
              <a:rPr lang="zh-TW" altLang="en-US" dirty="0" smtClean="0"/>
              <a:t>基本想法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916352" y="1801483"/>
            <a:ext cx="8915400" cy="3777622"/>
          </a:xfrm>
        </p:spPr>
        <p:txBody>
          <a:bodyPr/>
          <a:lstStyle/>
          <a:p>
            <a:r>
              <a:rPr lang="zh-TW" altLang="en-US" dirty="0" smtClean="0"/>
              <a:t>我的主要想法是先想好鴨子目標</a:t>
            </a:r>
            <a:r>
              <a:rPr lang="en-US" altLang="zh-TW" dirty="0" smtClean="0"/>
              <a:t>(W0)</a:t>
            </a:r>
            <a:r>
              <a:rPr lang="zh-TW" altLang="en-US" dirty="0" smtClean="0"/>
              <a:t>，還有非鴨子目標</a:t>
            </a:r>
            <a:r>
              <a:rPr lang="en-US" altLang="zh-TW" dirty="0" smtClean="0"/>
              <a:t>(W1)</a:t>
            </a:r>
          </a:p>
          <a:p>
            <a:r>
              <a:rPr lang="zh-TW" altLang="en-US" dirty="0" smtClean="0"/>
              <a:t>然後想辦法把圖片裡的非鴨子目標塗黑，根據鴨子的亮度較亮，去尋找鴨子</a:t>
            </a:r>
            <a:endParaRPr lang="en-US" altLang="zh-TW" dirty="0" smtClean="0"/>
          </a:p>
          <a:p>
            <a:r>
              <a:rPr lang="zh-TW" altLang="en-US" dirty="0" smtClean="0"/>
              <a:t>以下是某一段截圖後並塗黑的結</a:t>
            </a:r>
            <a:r>
              <a:rPr lang="zh-TW" altLang="en-US" dirty="0"/>
              <a:t>果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531" y="3082373"/>
            <a:ext cx="4000500" cy="223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689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85559" y="580978"/>
            <a:ext cx="8911687" cy="1280890"/>
          </a:xfrm>
        </p:spPr>
        <p:txBody>
          <a:bodyPr/>
          <a:lstStyle/>
          <a:p>
            <a:r>
              <a:rPr lang="zh-TW" altLang="en-US" dirty="0" smtClean="0"/>
              <a:t>主要程式碼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1885559" y="1572883"/>
            <a:ext cx="8915400" cy="3777622"/>
          </a:xfrm>
        </p:spPr>
        <p:txBody>
          <a:bodyPr/>
          <a:lstStyle/>
          <a:p>
            <a:r>
              <a:rPr lang="zh-TW" altLang="en-US" dirty="0" smtClean="0"/>
              <a:t>主要的程式就是把我要的亮度給篩選出來。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559" y="2113906"/>
            <a:ext cx="6334125" cy="285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141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33801" y="580977"/>
            <a:ext cx="8911687" cy="1280890"/>
          </a:xfrm>
        </p:spPr>
        <p:txBody>
          <a:bodyPr/>
          <a:lstStyle/>
          <a:p>
            <a:r>
              <a:rPr lang="zh-TW" altLang="en-US" dirty="0" smtClean="0"/>
              <a:t>主要程式碼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070963" y="1861867"/>
            <a:ext cx="8915400" cy="3777622"/>
          </a:xfrm>
        </p:spPr>
        <p:txBody>
          <a:bodyPr/>
          <a:lstStyle/>
          <a:p>
            <a:r>
              <a:rPr lang="zh-TW" altLang="en-US" dirty="0" smtClean="0"/>
              <a:t>然後運用</a:t>
            </a:r>
            <a:r>
              <a:rPr lang="en-US" altLang="zh-TW" dirty="0" smtClean="0"/>
              <a:t>SKL</a:t>
            </a:r>
            <a:r>
              <a:rPr lang="zh-TW" altLang="en-US" dirty="0" smtClean="0"/>
              <a:t>的</a:t>
            </a:r>
            <a:r>
              <a:rPr lang="en-US" altLang="zh-TW" dirty="0" err="1" smtClean="0"/>
              <a:t>GaussianNB</a:t>
            </a:r>
            <a:r>
              <a:rPr lang="zh-TW" altLang="en-US" dirty="0" smtClean="0"/>
              <a:t>去訓練模型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 smtClean="0"/>
              <a:t>17~50</a:t>
            </a:r>
            <a:r>
              <a:rPr lang="zh-TW" altLang="en-US" dirty="0" smtClean="0"/>
              <a:t>行中間是有別的方法不過比較暴力所以沒貼上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2934" y="1535502"/>
            <a:ext cx="4474485" cy="502057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934" y="1249568"/>
            <a:ext cx="4474485" cy="28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10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30283" y="563725"/>
            <a:ext cx="8911687" cy="1280890"/>
          </a:xfrm>
        </p:spPr>
        <p:txBody>
          <a:bodyPr/>
          <a:lstStyle/>
          <a:p>
            <a:r>
              <a:rPr lang="zh-TW" altLang="en-US" dirty="0" smtClean="0"/>
              <a:t>成果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5475" y="97764"/>
            <a:ext cx="2875604" cy="6681695"/>
          </a:xfrm>
        </p:spPr>
      </p:pic>
    </p:spTree>
    <p:extLst>
      <p:ext uri="{BB962C8B-B14F-4D97-AF65-F5344CB8AC3E}">
        <p14:creationId xmlns:p14="http://schemas.microsoft.com/office/powerpoint/2010/main" val="40711711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68306" y="546472"/>
            <a:ext cx="8911687" cy="1280890"/>
          </a:xfrm>
        </p:spPr>
        <p:txBody>
          <a:bodyPr/>
          <a:lstStyle/>
          <a:p>
            <a:r>
              <a:rPr lang="zh-TW" altLang="en-US" dirty="0" smtClean="0"/>
              <a:t>心得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878220" y="1827362"/>
            <a:ext cx="8915400" cy="3777622"/>
          </a:xfrm>
        </p:spPr>
        <p:txBody>
          <a:bodyPr/>
          <a:lstStyle/>
          <a:p>
            <a:r>
              <a:rPr lang="zh-TW" altLang="en-US" dirty="0" smtClean="0"/>
              <a:t>我覺得最重要的就真的是找出你的目標參數，</a:t>
            </a:r>
            <a:r>
              <a:rPr lang="en-US" altLang="zh-TW" dirty="0" smtClean="0"/>
              <a:t>W0</a:t>
            </a:r>
            <a:r>
              <a:rPr lang="zh-TW" altLang="en-US" dirty="0" smtClean="0"/>
              <a:t>和</a:t>
            </a:r>
            <a:r>
              <a:rPr lang="en-US" altLang="zh-TW" dirty="0" smtClean="0"/>
              <a:t>W1</a:t>
            </a:r>
          </a:p>
          <a:p>
            <a:r>
              <a:rPr lang="zh-TW" altLang="en-US" dirty="0" smtClean="0"/>
              <a:t>接著照著自己的想法穩穩</a:t>
            </a:r>
            <a:r>
              <a:rPr lang="zh-TW" altLang="en-US" dirty="0"/>
              <a:t>做</a:t>
            </a:r>
            <a:r>
              <a:rPr lang="zh-TW" altLang="en-US" dirty="0" smtClean="0"/>
              <a:t>下去基本上就可以完成</a:t>
            </a:r>
            <a:r>
              <a:rPr lang="zh-TW" altLang="en-US" smtClean="0"/>
              <a:t>了。</a:t>
            </a:r>
            <a:endParaRPr lang="en-US" altLang="zh-TW" smtClean="0"/>
          </a:p>
        </p:txBody>
      </p:sp>
    </p:spTree>
    <p:extLst>
      <p:ext uri="{BB962C8B-B14F-4D97-AF65-F5344CB8AC3E}">
        <p14:creationId xmlns:p14="http://schemas.microsoft.com/office/powerpoint/2010/main" val="2549386771"/>
      </p:ext>
    </p:extLst>
  </p:cSld>
  <p:clrMapOvr>
    <a:masterClrMapping/>
  </p:clrMapOvr>
</p:sld>
</file>

<file path=ppt/theme/theme1.xml><?xml version="1.0" encoding="utf-8"?>
<a:theme xmlns:a="http://schemas.openxmlformats.org/drawingml/2006/main" name="絲縷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11</TotalTime>
  <Words>141</Words>
  <Application>Microsoft Office PowerPoint</Application>
  <PresentationFormat>寬螢幕</PresentationFormat>
  <Paragraphs>17</Paragraphs>
  <Slides>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微軟正黑體</vt:lpstr>
      <vt:lpstr>Arial</vt:lpstr>
      <vt:lpstr>Century Gothic</vt:lpstr>
      <vt:lpstr>Wingdings 3</vt:lpstr>
      <vt:lpstr>絲縷</vt:lpstr>
      <vt:lpstr>圖形識別-找鴨子</vt:lpstr>
      <vt:lpstr>基本想法</vt:lpstr>
      <vt:lpstr>主要程式碼</vt:lpstr>
      <vt:lpstr>主要程式碼</vt:lpstr>
      <vt:lpstr>成果</vt:lpstr>
      <vt:lpstr>心得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圖形識別-找鴨子</dc:title>
  <dc:creator>asd841018@gmail.com</dc:creator>
  <cp:lastModifiedBy>asd841018@gmail.com</cp:lastModifiedBy>
  <cp:revision>2</cp:revision>
  <dcterms:created xsi:type="dcterms:W3CDTF">2018-11-30T06:32:04Z</dcterms:created>
  <dcterms:modified xsi:type="dcterms:W3CDTF">2018-11-30T06:43:08Z</dcterms:modified>
</cp:coreProperties>
</file>

<file path=docProps/thumbnail.jpeg>
</file>